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78" r:id="rId12"/>
    <p:sldId id="276" r:id="rId13"/>
    <p:sldId id="277" r:id="rId14"/>
    <p:sldId id="269" r:id="rId15"/>
    <p:sldId id="271" r:id="rId16"/>
    <p:sldId id="270" r:id="rId17"/>
    <p:sldId id="272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E38"/>
    <a:srgbClr val="4ECE37"/>
    <a:srgbClr val="E34C73"/>
    <a:srgbClr val="6A83E7"/>
    <a:srgbClr val="75D866"/>
    <a:srgbClr val="E7AD99"/>
    <a:srgbClr val="C1DBE3"/>
    <a:srgbClr val="D61126"/>
    <a:srgbClr val="CE796B"/>
    <a:srgbClr val="6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1"/>
    <p:restoredTop sz="84423"/>
  </p:normalViewPr>
  <p:slideViewPr>
    <p:cSldViewPr snapToGrid="0" snapToObjects="1">
      <p:cViewPr varScale="1">
        <p:scale>
          <a:sx n="92" d="100"/>
          <a:sy n="92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openclipart.org/detail/213771/stylised-cat-by-helm42-213771" TargetMode="External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tiff"/><Relationship Id="rId18" Type="http://schemas.openxmlformats.org/officeDocument/2006/relationships/image" Target="../media/image32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18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4.wdp"/><Relationship Id="rId23" Type="http://schemas.openxmlformats.org/officeDocument/2006/relationships/image" Target="../media/image35.png"/><Relationship Id="rId10" Type="http://schemas.openxmlformats.org/officeDocument/2006/relationships/image" Target="../media/image11.tiff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31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6.gif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38.tiff"/><Relationship Id="rId4" Type="http://schemas.openxmlformats.org/officeDocument/2006/relationships/image" Target="../media/image9.png"/><Relationship Id="rId9" Type="http://schemas.openxmlformats.org/officeDocument/2006/relationships/image" Target="../media/image22.tiff"/><Relationship Id="rId1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0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20.gif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30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18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3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12.png"/><Relationship Id="rId16" Type="http://schemas.openxmlformats.org/officeDocument/2006/relationships/hyperlink" Target="http://www.vivereamalta.com/storie-di-italiani-a-malta/muoversi-mal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44.jp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Creative-Tail-Objects-gift.svg" TargetMode="External"/><Relationship Id="rId14" Type="http://schemas.openxmlformats.org/officeDocument/2006/relationships/hyperlink" Target="https://openclipart.org/detail/158155/door-by-gurza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19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2.tiff"/><Relationship Id="rId10" Type="http://schemas.openxmlformats.org/officeDocument/2006/relationships/image" Target="../media/image17.png"/><Relationship Id="rId19" Type="http://schemas.openxmlformats.org/officeDocument/2006/relationships/image" Target="../media/image20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8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3479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056104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6435970" y="373486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Guageland</a:t>
            </a:r>
            <a:r>
              <a:rPr lang="en-US" altLang="zh-CN" sz="2400" dirty="0"/>
              <a:t>:</a:t>
            </a:r>
            <a:r>
              <a:rPr lang="zh-CN" altLang="en-US" sz="2400" dirty="0"/>
              <a:t>    </a:t>
            </a:r>
            <a:r>
              <a:rPr lang="en-US" altLang="zh-CN" sz="2400" dirty="0" err="1"/>
              <a:t>Lv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CE6162-0472-8B44-89D2-853E7E51DA75}"/>
              </a:ext>
            </a:extLst>
          </p:cNvPr>
          <p:cNvSpPr/>
          <p:nvPr/>
        </p:nvSpPr>
        <p:spPr>
          <a:xfrm>
            <a:off x="6435970" y="5100259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F37EB-C8F9-DC41-8A04-4D6B002888A3}"/>
              </a:ext>
            </a:extLst>
          </p:cNvPr>
          <p:cNvSpPr/>
          <p:nvPr/>
        </p:nvSpPr>
        <p:spPr>
          <a:xfrm>
            <a:off x="3927229" y="1315596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Designing…</a:t>
            </a:r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1302</TotalTime>
  <Words>630</Words>
  <Application>Microsoft Macintosh PowerPoint</Application>
  <PresentationFormat>Widescreen</PresentationFormat>
  <Paragraphs>240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69</cp:revision>
  <dcterms:created xsi:type="dcterms:W3CDTF">2019-03-15T11:03:22Z</dcterms:created>
  <dcterms:modified xsi:type="dcterms:W3CDTF">2019-03-16T09:05:11Z</dcterms:modified>
</cp:coreProperties>
</file>